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85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9" r:id="rId4"/>
    <p:sldId id="270" r:id="rId5"/>
    <p:sldId id="267" r:id="rId6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a-IR" smtClean="0"/>
              <a:t>همایش ملی آموزش مطالعات اجتماعی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9171FF2E-235C-4779-9EC3-AA034AEBC222}" type="datetimeFigureOut">
              <a:rPr lang="fa-IR" smtClean="0"/>
              <a:pPr/>
              <a:t>08/17/1439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fa-IR" smtClean="0"/>
              <a:t>دانشگاه فرهنگیان کردستان- 18اردیبهشت 1397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059B116A-0E9E-4C5B-A698-FD511C36DBA0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2223931727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r>
              <a:rPr lang="fa-IR" smtClean="0"/>
              <a:t>همایش ملی آموزش مطالعات اجتماعی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88CBDF3-8B08-48A8-856C-7FF77A3991FE}" type="datetimeFigureOut">
              <a:rPr lang="fa-IR" smtClean="0"/>
              <a:pPr/>
              <a:t>08/17/1439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fa-IR" smtClean="0"/>
              <a:t>دانشگاه فرهنگیان کردستان- 18اردیبهشت 1397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5C0590A-C206-4C34-A64F-EB31CFD59F3B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48370986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0590A-C206-4C34-A64F-EB31CFD59F3B}" type="slidenum">
              <a:rPr lang="fa-IR" smtClean="0"/>
              <a:pPr/>
              <a:t>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کردستان- 18اردیبهشت 1397</a:t>
            </a:r>
            <a:endParaRPr lang="fa-IR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a-IR" smtClean="0"/>
              <a:t>همایش ملی آموزش مطالعات اجتماعی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1259062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0590A-C206-4C34-A64F-EB31CFD59F3B}" type="slidenum">
              <a:rPr lang="fa-IR" smtClean="0"/>
              <a:pPr/>
              <a:t>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کردستان- 18اردیبهشت 1397</a:t>
            </a:r>
            <a:endParaRPr lang="fa-IR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a-IR" smtClean="0"/>
              <a:t>همایش ملی آموزش مطالعات اجتماعی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1886430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1730035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3502498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361387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3486664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7821539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3877742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3836772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3896463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30907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2090964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269455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2677363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3893636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1926627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4124376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293826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a-IR" smtClean="0"/>
              <a:t>18 اردیبهشت 1397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a-IR" smtClean="0"/>
              <a:t>دانشگاه فرهنگیان کردستان، سنندج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477651E-740D-4D14-A3E9-5455C80814C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1396528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</p:sldLayoutIdLst>
  <p:hf hdr="0"/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b="5010"/>
          <a:stretch>
            <a:fillRect/>
          </a:stretch>
        </p:blipFill>
        <p:spPr bwMode="auto">
          <a:xfrm>
            <a:off x="3131840" y="2058030"/>
            <a:ext cx="2930196" cy="4395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211960" y="6041363"/>
            <a:ext cx="1877430" cy="365125"/>
          </a:xfrm>
        </p:spPr>
        <p:txBody>
          <a:bodyPr/>
          <a:lstStyle/>
          <a:p>
            <a:r>
              <a:rPr lang="fa-IR" dirty="0" smtClean="0">
                <a:solidFill>
                  <a:schemeClr val="tx1"/>
                </a:solidFill>
                <a:cs typeface="B Titr" panose="00000700000000000000" pitchFamily="2" charset="-78"/>
              </a:rPr>
              <a:t>18 اردیبهشت 1397</a:t>
            </a:r>
            <a:endParaRPr lang="fa-IR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z="1050" dirty="0" smtClean="0">
                <a:solidFill>
                  <a:schemeClr val="tx1"/>
                </a:solidFill>
                <a:cs typeface="B Titr" panose="00000700000000000000" pitchFamily="2" charset="-78"/>
              </a:rPr>
              <a:t>دانشگاه فرهنگیان کردستان، سنندج</a:t>
            </a:r>
            <a:endParaRPr lang="fa-IR" sz="1050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651E-740D-4D14-A3E9-5455C80814CE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361269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96" y="2232438"/>
            <a:ext cx="9001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 smtClean="0">
              <a:cs typeface="B Yeka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4800" dirty="0" smtClean="0">
                <a:cs typeface="B Titr" panose="00000700000000000000" pitchFamily="2" charset="-78"/>
              </a:rPr>
              <a:t>همایش ملی آموزش مطالعات اجتماعی</a:t>
            </a:r>
          </a:p>
          <a:p>
            <a:pPr algn="ctr">
              <a:lnSpc>
                <a:spcPct val="150000"/>
              </a:lnSpc>
            </a:pPr>
            <a:r>
              <a:rPr lang="fa-IR" sz="3600" dirty="0" smtClean="0">
                <a:solidFill>
                  <a:srgbClr val="00B0F0"/>
                </a:solidFill>
                <a:cs typeface="B Titr" panose="00000700000000000000" pitchFamily="2" charset="-78"/>
              </a:rPr>
              <a:t>دانشگاه فرهنگیان کردستان</a:t>
            </a:r>
          </a:p>
          <a:p>
            <a:pPr algn="ctr">
              <a:lnSpc>
                <a:spcPct val="150000"/>
              </a:lnSpc>
            </a:pPr>
            <a:r>
              <a:rPr lang="fa-IR" sz="2800" dirty="0" smtClean="0">
                <a:solidFill>
                  <a:srgbClr val="7030A0"/>
                </a:solidFill>
                <a:cs typeface="B Titr" panose="00000700000000000000" pitchFamily="2" charset="-78"/>
              </a:rPr>
              <a:t> 18  اردیبهشت 1397</a:t>
            </a:r>
            <a:endParaRPr lang="fa-IR" sz="1100" dirty="0">
              <a:solidFill>
                <a:srgbClr val="7030A0"/>
              </a:solidFill>
              <a:cs typeface="B Titr" panose="00000700000000000000" pitchFamily="2" charset="-7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2829" y="6453336"/>
            <a:ext cx="973667" cy="274320"/>
          </a:xfrm>
        </p:spPr>
        <p:txBody>
          <a:bodyPr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Lotus" panose="00000400000000000000" pitchFamily="2" charset="-78"/>
              </a:rPr>
              <a:t>1</a:t>
            </a:r>
            <a:endParaRPr lang="en-US" sz="1600" b="1" dirty="0">
              <a:solidFill>
                <a:schemeClr val="tx1"/>
              </a:solidFill>
              <a:cs typeface="B Lotus" panose="00000400000000000000" pitchFamily="2" charset="-7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405258" y="6041363"/>
            <a:ext cx="1975054" cy="365125"/>
          </a:xfrm>
        </p:spPr>
        <p:txBody>
          <a:bodyPr/>
          <a:lstStyle/>
          <a:p>
            <a:r>
              <a:rPr lang="fa-IR" dirty="0" smtClean="0"/>
              <a:t>18 اردیبهشت 1397</a:t>
            </a:r>
            <a:endParaRPr lang="fa-I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a-IR" sz="1800" dirty="0" smtClean="0">
                <a:solidFill>
                  <a:schemeClr val="tx1"/>
                </a:solidFill>
                <a:cs typeface="B Titr" panose="00000700000000000000" pitchFamily="2" charset="-78"/>
              </a:rPr>
              <a:t>دانشگاه فرهنگیان کردستان، سنندج</a:t>
            </a:r>
            <a:endParaRPr lang="fa-IR" sz="1800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  <p:sp>
        <p:nvSpPr>
          <p:cNvPr id="5" name="AutoShape 2" descr="Image result for â«Ø¢Ø±Ù Ø¯Ø§ÙØ´Ú¯Ø§Ù ÙØ±ÙÙÚ¯ÛØ§Ù Ø§Ø³ØªØ§Ù Ú©Ø±Ø¯Ø³ØªØ§Ùâ¬â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363969"/>
            <a:ext cx="2057394" cy="228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530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447840"/>
            <a:ext cx="9144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 smtClean="0">
              <a:cs typeface="B Titr" pitchFamily="2" charset="-78"/>
            </a:endParaRPr>
          </a:p>
          <a:p>
            <a:pPr algn="ctr"/>
            <a:endParaRPr lang="fa-IR" sz="2400" dirty="0">
              <a:cs typeface="B Titr" pitchFamily="2" charset="-78"/>
            </a:endParaRPr>
          </a:p>
          <a:p>
            <a:pPr algn="ctr"/>
            <a:r>
              <a:rPr lang="fa-IR" sz="2800" b="1" dirty="0" smtClean="0">
                <a:cs typeface="B Titr" pitchFamily="2" charset="-78"/>
              </a:rPr>
              <a:t>عنوان مقاله (</a:t>
            </a:r>
            <a:r>
              <a:rPr lang="en-US" sz="2800" b="1" dirty="0" smtClean="0">
                <a:cs typeface="B Titr" pitchFamily="2" charset="-78"/>
              </a:rPr>
              <a:t>  28 B </a:t>
            </a:r>
            <a:r>
              <a:rPr lang="en-US" sz="2800" b="1" dirty="0" err="1" smtClean="0">
                <a:cs typeface="B Titr" pitchFamily="2" charset="-78"/>
              </a:rPr>
              <a:t>Titr</a:t>
            </a:r>
            <a:r>
              <a:rPr lang="en-US" sz="2800" b="1" dirty="0" smtClean="0">
                <a:cs typeface="B Titr" pitchFamily="2" charset="-78"/>
              </a:rPr>
              <a:t> bold</a:t>
            </a:r>
            <a:r>
              <a:rPr lang="fa-IR" sz="2800" b="1" dirty="0" smtClean="0">
                <a:cs typeface="B Titr" pitchFamily="2" charset="-78"/>
              </a:rPr>
              <a:t>)</a:t>
            </a:r>
          </a:p>
          <a:p>
            <a:pPr algn="ctr"/>
            <a:endParaRPr lang="fa-IR" sz="2400" b="1" dirty="0">
              <a:cs typeface="B Titr" pitchFamily="2" charset="-78"/>
            </a:endParaRPr>
          </a:p>
          <a:p>
            <a:pPr algn="ctr" defTabSz="3497263"/>
            <a:r>
              <a:rPr lang="fa-IR" sz="2400" dirty="0" smtClean="0">
                <a:latin typeface="Times New Roman" pitchFamily="18" charset="0"/>
                <a:cs typeface="B Nazanin" pitchFamily="2" charset="-78"/>
              </a:rPr>
              <a:t>نام و نام خانوادگي نويسنده اول </a:t>
            </a:r>
            <a:r>
              <a:rPr lang="fa-IR" sz="2400" baseline="30000" dirty="0" smtClean="0">
                <a:latin typeface="Times New Roman" pitchFamily="18" charset="0"/>
                <a:cs typeface="B Nazanin" pitchFamily="2" charset="-78"/>
              </a:rPr>
              <a:t>*</a:t>
            </a:r>
            <a:r>
              <a:rPr lang="fa-IR" sz="2400" dirty="0" smtClean="0">
                <a:latin typeface="Times New Roman" pitchFamily="18" charset="0"/>
                <a:cs typeface="B Nazanin" pitchFamily="2" charset="-78"/>
              </a:rPr>
              <a:t>، نويسنده دوم، ... در يك يا دو سطر. </a:t>
            </a:r>
            <a:r>
              <a:rPr lang="fa-IR" sz="2400" b="1" dirty="0" smtClean="0">
                <a:solidFill>
                  <a:srgbClr val="FF0000"/>
                </a:solidFill>
                <a:latin typeface="Times New Roman" pitchFamily="18" charset="0"/>
                <a:cs typeface="B Nazanin" pitchFamily="2" charset="-78"/>
              </a:rPr>
              <a:t>از ذكر عناويني نظير مهندس و يا دكتر و ... در ابتداي اسامي خودداري شود</a:t>
            </a:r>
          </a:p>
          <a:p>
            <a:pPr algn="ctr" defTabSz="3497263"/>
            <a:r>
              <a:rPr lang="en-US" sz="2000" dirty="0" smtClean="0">
                <a:cs typeface="B Nazanin" pitchFamily="2" charset="-78"/>
              </a:rPr>
              <a:t> </a:t>
            </a:r>
            <a:r>
              <a:rPr lang="fa-IR" sz="2000" dirty="0" smtClean="0">
                <a:cs typeface="B Nazanin" pitchFamily="2" charset="-78"/>
              </a:rPr>
              <a:t>نام و نام خانوادگي نويسندگان به صورت کامل ذکر شود. (همراه با پسوند) (ب.نازنين </a:t>
            </a:r>
            <a:r>
              <a:rPr lang="en-US" sz="2000" dirty="0" smtClean="0">
                <a:cs typeface="B Nazanin" pitchFamily="2" charset="-78"/>
              </a:rPr>
              <a:t>pt. 24</a:t>
            </a:r>
            <a:r>
              <a:rPr lang="fa-IR" sz="2000" dirty="0" smtClean="0">
                <a:cs typeface="B Nazanin" pitchFamily="2" charset="-78"/>
              </a:rPr>
              <a:t>پررنگ</a:t>
            </a:r>
            <a:r>
              <a:rPr lang="fa-IR" sz="2000" dirty="0" smtClean="0">
                <a:latin typeface="Times New Roman" pitchFamily="18" charset="0"/>
                <a:cs typeface="B Nazanin" pitchFamily="2" charset="-78"/>
              </a:rPr>
              <a:t>) </a:t>
            </a:r>
          </a:p>
          <a:p>
            <a:pPr algn="ctr" defTabSz="3497263"/>
            <a:r>
              <a:rPr lang="fa-IR" sz="2000" dirty="0" smtClean="0">
                <a:latin typeface="Times New Roman" pitchFamily="18" charset="0"/>
                <a:cs typeface="B Nazanin" pitchFamily="2" charset="-78"/>
              </a:rPr>
              <a:t>رایانامه </a:t>
            </a:r>
            <a:r>
              <a:rPr lang="en-US" sz="2000" dirty="0" smtClean="0">
                <a:latin typeface="Times New Roman" pitchFamily="18" charset="0"/>
                <a:cs typeface="B Nazanin" pitchFamily="2" charset="-78"/>
              </a:rPr>
              <a:t>(Times New Roman 24pt. Italic)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2829" y="6453336"/>
            <a:ext cx="973667" cy="274320"/>
          </a:xfrm>
        </p:spPr>
        <p:txBody>
          <a:bodyPr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Lotus" panose="00000400000000000000" pitchFamily="2" charset="-78"/>
              </a:rPr>
              <a:t>2</a:t>
            </a:r>
            <a:endParaRPr lang="en-US" sz="1600" b="1" dirty="0">
              <a:solidFill>
                <a:schemeClr val="tx1"/>
              </a:solidFill>
              <a:cs typeface="B Lotus" panose="00000400000000000000" pitchFamily="2" charset="-78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47792" y="6341619"/>
            <a:ext cx="4622973" cy="365125"/>
          </a:xfrm>
        </p:spPr>
        <p:txBody>
          <a:bodyPr/>
          <a:lstStyle/>
          <a:p>
            <a:pPr algn="ctr"/>
            <a:r>
              <a:rPr lang="fa-IR" sz="1400" dirty="0" smtClean="0">
                <a:cs typeface="B Titr" panose="00000700000000000000" pitchFamily="2" charset="-78"/>
              </a:rPr>
              <a:t>دانشگاه فرهنگیان کردستان، سنندج</a:t>
            </a:r>
            <a:endParaRPr lang="fa-IR" sz="14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501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2829" y="6453336"/>
            <a:ext cx="973667" cy="274320"/>
          </a:xfrm>
        </p:spPr>
        <p:txBody>
          <a:bodyPr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Lotus" panose="00000400000000000000" pitchFamily="2" charset="-78"/>
              </a:rPr>
              <a:t>3</a:t>
            </a:r>
            <a:endParaRPr lang="en-US" sz="1600" b="1" dirty="0">
              <a:solidFill>
                <a:schemeClr val="tx1"/>
              </a:solidFill>
              <a:cs typeface="B Lotus" panose="00000400000000000000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536" y="368972"/>
            <a:ext cx="66967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a-IR" sz="5000" b="1" dirty="0" smtClean="0">
                <a:cs typeface="B Nazanin" panose="00000400000000000000" pitchFamily="2" charset="-78"/>
              </a:rPr>
              <a:t>عنوان: </a:t>
            </a:r>
            <a:endParaRPr lang="en-US" sz="5000" b="1" dirty="0">
              <a:cs typeface="B Nazanin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628800"/>
            <a:ext cx="8280920" cy="3488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lvl="0" indent="-91440" algn="justLow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Blip>
                <a:blip r:embed="rId3"/>
              </a:buBlip>
            </a:pPr>
            <a:r>
              <a:rPr lang="fa-IR" sz="2400" dirty="0">
                <a:cs typeface="B Nazanin" panose="00000400000000000000" pitchFamily="2" charset="-78"/>
              </a:rPr>
              <a:t> </a:t>
            </a:r>
            <a:r>
              <a:rPr lang="fa-IR" sz="2400" b="1" dirty="0">
                <a:solidFill>
                  <a:prstClr val="black"/>
                </a:solidFill>
                <a:latin typeface="Tw Cen MT"/>
                <a:cs typeface="B Nazanin" panose="00000400000000000000" pitchFamily="2" charset="-78"/>
              </a:rPr>
              <a:t> عنوان 1</a:t>
            </a:r>
          </a:p>
          <a:p>
            <a:pPr marL="777240" lvl="4" indent="-137160" algn="justLow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  <a:buBlip>
                <a:blip r:embed="rId3"/>
              </a:buBlip>
            </a:pPr>
            <a:r>
              <a:rPr lang="fa-IR" sz="2400" dirty="0">
                <a:solidFill>
                  <a:prstClr val="black"/>
                </a:solidFill>
                <a:latin typeface="Tw Cen MT"/>
                <a:cs typeface="B Nazanin" panose="00000400000000000000" pitchFamily="2" charset="-78"/>
              </a:rPr>
              <a:t> عنوان 2</a:t>
            </a:r>
          </a:p>
          <a:p>
            <a:pPr marL="1074738" lvl="4" indent="-136525" algn="justLow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  <a:buBlip>
                <a:blip r:embed="rId3"/>
              </a:buBlip>
            </a:pPr>
            <a:r>
              <a:rPr lang="fa-IR" sz="2000" dirty="0">
                <a:solidFill>
                  <a:prstClr val="black"/>
                </a:solidFill>
                <a:latin typeface="Tw Cen MT"/>
                <a:cs typeface="B Nazanin" panose="00000400000000000000" pitchFamily="2" charset="-78"/>
              </a:rPr>
              <a:t>عنوان </a:t>
            </a:r>
            <a:r>
              <a:rPr lang="fa-IR" sz="2000" dirty="0" smtClean="0">
                <a:solidFill>
                  <a:prstClr val="black"/>
                </a:solidFill>
                <a:latin typeface="Tw Cen MT"/>
                <a:cs typeface="B Nazanin" panose="00000400000000000000" pitchFamily="2" charset="-78"/>
              </a:rPr>
              <a:t>3</a:t>
            </a:r>
          </a:p>
          <a:p>
            <a:pPr marL="938213" lvl="4" algn="justLow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</a:pPr>
            <a:endParaRPr lang="fa-IR" sz="2000" dirty="0">
              <a:solidFill>
                <a:prstClr val="black"/>
              </a:solidFill>
              <a:latin typeface="Tw Cen MT"/>
              <a:cs typeface="B Nazanin" panose="00000400000000000000" pitchFamily="2" charset="-78"/>
            </a:endParaRPr>
          </a:p>
          <a:p>
            <a:pPr algn="just"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زمان </a:t>
            </a:r>
            <a:r>
              <a:rPr lang="fa-IR" sz="2400" dirty="0">
                <a:cs typeface="B Nazanin" panose="00000400000000000000" pitchFamily="2" charset="-78"/>
              </a:rPr>
              <a:t>ارائه شفاهی مقاله حداکثر </a:t>
            </a:r>
            <a:r>
              <a:rPr lang="fa-IR" sz="2400" dirty="0" smtClean="0">
                <a:cs typeface="B Nazanin" panose="00000400000000000000" pitchFamily="2" charset="-78"/>
              </a:rPr>
              <a:t>10دقیقه </a:t>
            </a:r>
            <a:r>
              <a:rPr lang="fa-IR" sz="2400" dirty="0">
                <a:cs typeface="B Nazanin" panose="00000400000000000000" pitchFamily="2" charset="-78"/>
              </a:rPr>
              <a:t>می باشد</a:t>
            </a:r>
            <a:r>
              <a:rPr lang="fa-IR" sz="2400" dirty="0" smtClean="0">
                <a:cs typeface="B Nazanin" panose="00000400000000000000" pitchFamily="2" charset="-78"/>
              </a:rPr>
              <a:t>.</a:t>
            </a:r>
            <a:endParaRPr lang="fa-IR" sz="2400" dirty="0">
              <a:cs typeface="B Nazanin" panose="00000400000000000000" pitchFamily="2" charset="-78"/>
            </a:endParaRPr>
          </a:p>
          <a:p>
            <a:pPr algn="just">
              <a:lnSpc>
                <a:spcPct val="150000"/>
              </a:lnSpc>
            </a:pPr>
            <a:endParaRPr lang="en-US" sz="2400" dirty="0">
              <a:cs typeface="B Nazanin" panose="00000400000000000000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07933"/>
            <a:ext cx="4622973" cy="365125"/>
          </a:xfrm>
        </p:spPr>
        <p:txBody>
          <a:bodyPr/>
          <a:lstStyle/>
          <a:p>
            <a:pPr algn="ctr"/>
            <a:r>
              <a:rPr lang="fa-IR" sz="1400" dirty="0" smtClean="0">
                <a:solidFill>
                  <a:schemeClr val="bg1">
                    <a:lumMod val="65000"/>
                  </a:schemeClr>
                </a:solidFill>
                <a:cs typeface="B Titr" panose="00000700000000000000" pitchFamily="2" charset="-78"/>
              </a:rPr>
              <a:t>دانشگاه فرهنگیان کردستان، سنندج</a:t>
            </a:r>
            <a:endParaRPr lang="fa-IR" sz="1400" dirty="0">
              <a:solidFill>
                <a:schemeClr val="bg1">
                  <a:lumMod val="65000"/>
                </a:schemeClr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07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2829" y="6453336"/>
            <a:ext cx="973667" cy="274320"/>
          </a:xfrm>
        </p:spPr>
        <p:txBody>
          <a:bodyPr/>
          <a:lstStyle/>
          <a:p>
            <a:pPr algn="ctr"/>
            <a:r>
              <a:rPr lang="fa-IR" sz="1600" b="1" dirty="0" smtClean="0">
                <a:solidFill>
                  <a:schemeClr val="tx1"/>
                </a:solidFill>
                <a:cs typeface="B Lotus" panose="00000400000000000000" pitchFamily="2" charset="-78"/>
              </a:rPr>
              <a:t>4</a:t>
            </a:r>
            <a:endParaRPr lang="en-US" sz="1600" b="1" dirty="0">
              <a:solidFill>
                <a:schemeClr val="tx1"/>
              </a:solidFill>
              <a:cs typeface="B Lotus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556792"/>
            <a:ext cx="88569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400" dirty="0">
                <a:cs typeface="B Nazanin" panose="00000400000000000000" pitchFamily="2" charset="-78"/>
              </a:rPr>
              <a:t>انواع فونت ها و اندازه های مد نظر در ارائه شفاهی:</a:t>
            </a:r>
          </a:p>
          <a:p>
            <a:pPr algn="just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عنوان اصلی اسلاید: </a:t>
            </a:r>
            <a:r>
              <a:rPr lang="en-US" sz="2000" dirty="0">
                <a:latin typeface="Times New Roman" panose="02020503050405090304" pitchFamily="18" charset="0"/>
                <a:cs typeface="Times New Roman" panose="02020503050405090304" pitchFamily="18" charset="0"/>
              </a:rPr>
              <a:t>B </a:t>
            </a:r>
            <a:r>
              <a:rPr lang="en-US" sz="2000" dirty="0" err="1">
                <a:latin typeface="Times New Roman" panose="02020503050405090304" pitchFamily="18" charset="0"/>
                <a:cs typeface="Times New Roman" panose="02020503050405090304" pitchFamily="18" charset="0"/>
              </a:rPr>
              <a:t>Titr</a:t>
            </a:r>
            <a:r>
              <a:rPr lang="en-US" sz="2000" dirty="0">
                <a:latin typeface="Times New Roman" panose="02020503050405090304" pitchFamily="18" charset="0"/>
                <a:cs typeface="Times New Roman" panose="02020503050405090304" pitchFamily="18" charset="0"/>
              </a:rPr>
              <a:t> bold &gt;&gt; </a:t>
            </a:r>
            <a:r>
              <a:rPr lang="en-US" sz="2000" dirty="0" smtClean="0">
                <a:latin typeface="Times New Roman" panose="02020503050405090304" pitchFamily="18" charset="0"/>
                <a:cs typeface="Times New Roman" panose="02020503050405090304" pitchFamily="18" charset="0"/>
              </a:rPr>
              <a:t>50 </a:t>
            </a:r>
            <a:r>
              <a:rPr lang="en-US" sz="2000" dirty="0" err="1">
                <a:latin typeface="Times New Roman" panose="02020503050405090304" pitchFamily="18" charset="0"/>
                <a:cs typeface="Times New Roman" panose="02020503050405090304" pitchFamily="18" charset="0"/>
              </a:rPr>
              <a:t>pt</a:t>
            </a:r>
            <a:endParaRPr lang="en-US" sz="2000" dirty="0">
              <a:latin typeface="Times New Roman" panose="02020503050405090304" pitchFamily="18" charset="0"/>
              <a:cs typeface="Times New Roman" panose="0202050305040509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متن اصلی اسلاید: </a:t>
            </a:r>
            <a:r>
              <a:rPr lang="en-US" sz="2000" dirty="0">
                <a:latin typeface="Times New Roman" panose="02020503050405090304" pitchFamily="18" charset="0"/>
                <a:cs typeface="Times New Roman" panose="02020503050405090304" pitchFamily="18" charset="0"/>
              </a:rPr>
              <a:t>B </a:t>
            </a:r>
            <a:r>
              <a:rPr lang="en-US" sz="2000" dirty="0" err="1">
                <a:latin typeface="Times New Roman" panose="02020503050405090304" pitchFamily="18" charset="0"/>
                <a:cs typeface="Times New Roman" panose="02020503050405090304" pitchFamily="18" charset="0"/>
              </a:rPr>
              <a:t>Nazanin</a:t>
            </a:r>
            <a:r>
              <a:rPr lang="en-US" sz="2000" dirty="0">
                <a:latin typeface="Times New Roman" panose="02020503050405090304" pitchFamily="18" charset="0"/>
                <a:cs typeface="Times New Roman" panose="02020503050405090304" pitchFamily="18" charset="0"/>
              </a:rPr>
              <a:t>&gt;&gt; 24 </a:t>
            </a:r>
            <a:r>
              <a:rPr lang="en-US" sz="2000" dirty="0" err="1">
                <a:latin typeface="Times New Roman" panose="02020503050405090304" pitchFamily="18" charset="0"/>
                <a:cs typeface="Times New Roman" panose="02020503050405090304" pitchFamily="18" charset="0"/>
              </a:rPr>
              <a:t>pt</a:t>
            </a:r>
            <a:endParaRPr lang="en-US" sz="2000" dirty="0">
              <a:latin typeface="Times New Roman" panose="02020503050405090304" pitchFamily="18" charset="0"/>
              <a:cs typeface="Times New Roman" panose="0202050305040509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عنوان اصلی انگلیسی: </a:t>
            </a:r>
            <a:r>
              <a:rPr lang="en-US" sz="2000" dirty="0">
                <a:latin typeface="Times New Roman" panose="02020503050405090304" pitchFamily="18" charset="0"/>
                <a:cs typeface="Times New Roman" panose="02020503050405090304" pitchFamily="18" charset="0"/>
              </a:rPr>
              <a:t>Times New Roman &gt;&gt; </a:t>
            </a:r>
            <a:r>
              <a:rPr lang="en-US" sz="2000" dirty="0" smtClean="0">
                <a:latin typeface="Times New Roman" panose="02020503050405090304" pitchFamily="18" charset="0"/>
                <a:cs typeface="Times New Roman" panose="02020503050405090304" pitchFamily="18" charset="0"/>
              </a:rPr>
              <a:t>45 </a:t>
            </a:r>
            <a:r>
              <a:rPr lang="en-US" sz="2000" dirty="0" err="1">
                <a:latin typeface="Times New Roman" panose="02020503050405090304" pitchFamily="18" charset="0"/>
                <a:cs typeface="Times New Roman" panose="02020503050405090304" pitchFamily="18" charset="0"/>
              </a:rPr>
              <a:t>pt</a:t>
            </a:r>
            <a:endParaRPr lang="en-US" sz="2000" dirty="0">
              <a:latin typeface="Times New Roman" panose="02020503050405090304" pitchFamily="18" charset="0"/>
              <a:cs typeface="Times New Roman" panose="0202050305040509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متن اصلی انگلیسی: </a:t>
            </a:r>
            <a:r>
              <a:rPr lang="en-US" sz="2000" dirty="0">
                <a:latin typeface="Times New Roman" panose="02020503050405090304" pitchFamily="18" charset="0"/>
                <a:cs typeface="Times New Roman" panose="02020503050405090304" pitchFamily="18" charset="0"/>
              </a:rPr>
              <a:t>Times New Roman &gt;&gt; 22 </a:t>
            </a:r>
            <a:r>
              <a:rPr lang="en-US" sz="2000" dirty="0" err="1" smtClean="0">
                <a:latin typeface="Times New Roman" panose="02020503050405090304" pitchFamily="18" charset="0"/>
                <a:cs typeface="Times New Roman" panose="02020503050405090304" pitchFamily="18" charset="0"/>
              </a:rPr>
              <a:t>pt</a:t>
            </a:r>
            <a:endParaRPr lang="en-US" sz="2000" dirty="0" smtClean="0">
              <a:latin typeface="Times New Roman" panose="02020503050405090304" pitchFamily="18" charset="0"/>
              <a:cs typeface="Times New Roman" panose="02020503050405090304" pitchFamily="18" charset="0"/>
            </a:endParaRPr>
          </a:p>
          <a:p>
            <a:pPr algn="justLow">
              <a:lnSpc>
                <a:spcPct val="150000"/>
              </a:lnSpc>
            </a:pPr>
            <a:r>
              <a:rPr lang="fa-IR" sz="2000" dirty="0">
                <a:cs typeface="B Nazanin" pitchFamily="2" charset="-78"/>
              </a:rPr>
              <a:t>در انتها منابع و مآخذ کار نیز ارائه گردد.</a:t>
            </a:r>
          </a:p>
          <a:p>
            <a:pPr algn="justLow">
              <a:lnSpc>
                <a:spcPct val="150000"/>
              </a:lnSpc>
            </a:pPr>
            <a:r>
              <a:rPr lang="fa-IR" sz="2000" dirty="0">
                <a:cs typeface="B Nazanin" pitchFamily="2" charset="-78"/>
              </a:rPr>
              <a:t>فاصله خطوط </a:t>
            </a:r>
            <a:r>
              <a:rPr lang="fa-IR" sz="2000" dirty="0" smtClean="0">
                <a:cs typeface="B Nazanin" pitchFamily="2" charset="-78"/>
              </a:rPr>
              <a:t>1.5</a:t>
            </a:r>
            <a:endParaRPr lang="fa-IR" sz="2000" dirty="0">
              <a:cs typeface="B Nazanin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5044608"/>
            <a:ext cx="8964488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پژوهشگر گرامی از این که با توجه به نکات اشاره شده به ارائه شفاهی خواهید پرداخت کمال تشکر را داریم.</a:t>
            </a:r>
          </a:p>
          <a:p>
            <a:pPr algn="ctr">
              <a:lnSpc>
                <a:spcPct val="150000"/>
              </a:lnSpc>
            </a:pPr>
            <a:endParaRPr lang="en-US" sz="300" b="1" dirty="0" smtClean="0">
              <a:cs typeface="B Nazanin" panose="00000400000000000000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2000" b="1" dirty="0" smtClean="0">
                <a:cs typeface="B Nazanin" panose="00000400000000000000" pitchFamily="2" charset="-78"/>
              </a:rPr>
              <a:t>با </a:t>
            </a:r>
            <a:r>
              <a:rPr lang="fa-IR" sz="2000" b="1" dirty="0">
                <a:cs typeface="B Nazanin" panose="00000400000000000000" pitchFamily="2" charset="-78"/>
              </a:rPr>
              <a:t>سپاس </a:t>
            </a:r>
            <a:r>
              <a:rPr lang="fa-IR" sz="2000" b="1" dirty="0" smtClean="0">
                <a:cs typeface="B Nazanin" panose="00000400000000000000" pitchFamily="2" charset="-78"/>
              </a:rPr>
              <a:t>دبیرعلمی همایش- رشید احمدرش</a:t>
            </a:r>
            <a:endParaRPr lang="fa-IR" sz="2000" b="1" dirty="0">
              <a:cs typeface="B Nazanin" panose="00000400000000000000" pitchFamily="2" charset="-78"/>
            </a:endParaRPr>
          </a:p>
          <a:p>
            <a:pPr algn="just"/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368972"/>
            <a:ext cx="66967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a-IR" sz="5000" b="1" dirty="0" smtClean="0">
                <a:cs typeface="B Nazanin" panose="00000400000000000000" pitchFamily="2" charset="-78"/>
              </a:rPr>
              <a:t>فونت: </a:t>
            </a:r>
            <a:endParaRPr lang="en-US" sz="5000" b="1" dirty="0">
              <a:cs typeface="B Nazanin" panose="00000400000000000000" pitchFamily="2" charset="-7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47792" y="6341619"/>
            <a:ext cx="4622973" cy="365125"/>
          </a:xfrm>
        </p:spPr>
        <p:txBody>
          <a:bodyPr/>
          <a:lstStyle/>
          <a:p>
            <a:pPr algn="ctr"/>
            <a:r>
              <a:rPr lang="fa-IR" sz="1400" dirty="0" smtClean="0">
                <a:cs typeface="B Titr" panose="00000700000000000000" pitchFamily="2" charset="-78"/>
              </a:rPr>
              <a:t>دانشگاه فرهنگیان کردستان، سنندج</a:t>
            </a:r>
            <a:endParaRPr lang="fa-IR" sz="14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298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165</TotalTime>
  <Words>255</Words>
  <Application>Microsoft Office PowerPoint</Application>
  <PresentationFormat>On-screen Show (4:3)</PresentationFormat>
  <Paragraphs>46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Facet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dar</cp:lastModifiedBy>
  <cp:revision>28</cp:revision>
  <dcterms:created xsi:type="dcterms:W3CDTF">2014-09-10T08:18:32Z</dcterms:created>
  <dcterms:modified xsi:type="dcterms:W3CDTF">2018-05-01T20:14:31Z</dcterms:modified>
</cp:coreProperties>
</file>