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5201563" cy="35999738"/>
  <p:notesSz cx="6858000" cy="9144000"/>
  <p:defaultTextStyle>
    <a:defPPr>
      <a:defRPr lang="en-US"/>
    </a:defPPr>
    <a:lvl1pPr marL="0" algn="l" defTabSz="3497214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1pPr>
    <a:lvl2pPr marL="1748607" algn="l" defTabSz="3497214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2pPr>
    <a:lvl3pPr marL="3497214" algn="l" defTabSz="3497214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3pPr>
    <a:lvl4pPr marL="5245821" algn="l" defTabSz="3497214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4pPr>
    <a:lvl5pPr marL="6994428" algn="l" defTabSz="3497214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5pPr>
    <a:lvl6pPr marL="8743036" algn="l" defTabSz="3497214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6pPr>
    <a:lvl7pPr marL="10491643" algn="l" defTabSz="3497214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7pPr>
    <a:lvl8pPr marL="12240250" algn="l" defTabSz="3497214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8pPr>
    <a:lvl9pPr marL="13988857" algn="l" defTabSz="3497214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FFB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72" y="-72"/>
      </p:cViewPr>
      <p:guideLst>
        <p:guide orient="horz" pos="11339"/>
        <p:guide pos="79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2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0117" y="11183254"/>
            <a:ext cx="21421329" cy="77166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0235" y="20399852"/>
            <a:ext cx="17641094" cy="91999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748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497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245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994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743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491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240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988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E6DE-2DD8-4AA4-94CE-8B41B4663387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193B-2576-4CBA-AEFA-299D8A036A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0687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E6DE-2DD8-4AA4-94CE-8B41B4663387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193B-2576-4CBA-AEFA-299D8A036A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0453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9375" y="7566612"/>
            <a:ext cx="15624095" cy="16124049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73965" y="7566612"/>
            <a:ext cx="46465382" cy="1612404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E6DE-2DD8-4AA4-94CE-8B41B4663387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193B-2576-4CBA-AEFA-299D8A036A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4548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E6DE-2DD8-4AA4-94CE-8B41B4663387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193B-2576-4CBA-AEFA-299D8A036A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5957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50" y="23133168"/>
            <a:ext cx="21421329" cy="7149948"/>
          </a:xfrm>
        </p:spPr>
        <p:txBody>
          <a:bodyPr anchor="t"/>
          <a:lstStyle>
            <a:lvl1pPr algn="l">
              <a:defRPr sz="1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0750" y="15258228"/>
            <a:ext cx="21421329" cy="7874940"/>
          </a:xfrm>
        </p:spPr>
        <p:txBody>
          <a:bodyPr anchor="b"/>
          <a:lstStyle>
            <a:lvl1pPr marL="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1pPr>
            <a:lvl2pPr marL="1748607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2pPr>
            <a:lvl3pPr marL="3497214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3pPr>
            <a:lvl4pPr marL="5245821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4pPr>
            <a:lvl5pPr marL="6994428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5pPr>
            <a:lvl6pPr marL="8743036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6pPr>
            <a:lvl7pPr marL="10491643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7pPr>
            <a:lvl8pPr marL="1224025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8pPr>
            <a:lvl9pPr marL="13988857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E6DE-2DD8-4AA4-94CE-8B41B4663387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193B-2576-4CBA-AEFA-299D8A036A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5229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3967" y="44091351"/>
            <a:ext cx="31042552" cy="124715759"/>
          </a:xfrm>
        </p:spPr>
        <p:txBody>
          <a:bodyPr/>
          <a:lstStyle>
            <a:lvl1pPr>
              <a:defRPr sz="10700"/>
            </a:lvl1pPr>
            <a:lvl2pPr>
              <a:defRPr sz="9200"/>
            </a:lvl2pPr>
            <a:lvl3pPr>
              <a:defRPr sz="76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36543" y="44091351"/>
            <a:ext cx="31046926" cy="124715759"/>
          </a:xfrm>
        </p:spPr>
        <p:txBody>
          <a:bodyPr/>
          <a:lstStyle>
            <a:lvl1pPr>
              <a:defRPr sz="10700"/>
            </a:lvl1pPr>
            <a:lvl2pPr>
              <a:defRPr sz="9200"/>
            </a:lvl2pPr>
            <a:lvl3pPr>
              <a:defRPr sz="76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E6DE-2DD8-4AA4-94CE-8B41B4663387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193B-2576-4CBA-AEFA-299D8A036A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253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78" y="1441659"/>
            <a:ext cx="22681407" cy="5999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078" y="8058277"/>
            <a:ext cx="11135067" cy="3358306"/>
          </a:xfrm>
        </p:spPr>
        <p:txBody>
          <a:bodyPr anchor="b"/>
          <a:lstStyle>
            <a:lvl1pPr marL="0" indent="0">
              <a:buNone/>
              <a:defRPr sz="9200" b="1"/>
            </a:lvl1pPr>
            <a:lvl2pPr marL="1748607" indent="0">
              <a:buNone/>
              <a:defRPr sz="7600" b="1"/>
            </a:lvl2pPr>
            <a:lvl3pPr marL="3497214" indent="0">
              <a:buNone/>
              <a:defRPr sz="6900" b="1"/>
            </a:lvl3pPr>
            <a:lvl4pPr marL="5245821" indent="0">
              <a:buNone/>
              <a:defRPr sz="6100" b="1"/>
            </a:lvl4pPr>
            <a:lvl5pPr marL="6994428" indent="0">
              <a:buNone/>
              <a:defRPr sz="6100" b="1"/>
            </a:lvl5pPr>
            <a:lvl6pPr marL="8743036" indent="0">
              <a:buNone/>
              <a:defRPr sz="6100" b="1"/>
            </a:lvl6pPr>
            <a:lvl7pPr marL="10491643" indent="0">
              <a:buNone/>
              <a:defRPr sz="6100" b="1"/>
            </a:lvl7pPr>
            <a:lvl8pPr marL="12240250" indent="0">
              <a:buNone/>
              <a:defRPr sz="6100" b="1"/>
            </a:lvl8pPr>
            <a:lvl9pPr marL="13988857" indent="0">
              <a:buNone/>
              <a:defRPr sz="6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0078" y="11416584"/>
            <a:ext cx="11135067" cy="20741518"/>
          </a:xfrm>
        </p:spPr>
        <p:txBody>
          <a:bodyPr/>
          <a:lstStyle>
            <a:lvl1pPr>
              <a:defRPr sz="9200"/>
            </a:lvl1pPr>
            <a:lvl2pPr>
              <a:defRPr sz="76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802045" y="8058277"/>
            <a:ext cx="11139441" cy="3358306"/>
          </a:xfrm>
        </p:spPr>
        <p:txBody>
          <a:bodyPr anchor="b"/>
          <a:lstStyle>
            <a:lvl1pPr marL="0" indent="0">
              <a:buNone/>
              <a:defRPr sz="9200" b="1"/>
            </a:lvl1pPr>
            <a:lvl2pPr marL="1748607" indent="0">
              <a:buNone/>
              <a:defRPr sz="7600" b="1"/>
            </a:lvl2pPr>
            <a:lvl3pPr marL="3497214" indent="0">
              <a:buNone/>
              <a:defRPr sz="6900" b="1"/>
            </a:lvl3pPr>
            <a:lvl4pPr marL="5245821" indent="0">
              <a:buNone/>
              <a:defRPr sz="6100" b="1"/>
            </a:lvl4pPr>
            <a:lvl5pPr marL="6994428" indent="0">
              <a:buNone/>
              <a:defRPr sz="6100" b="1"/>
            </a:lvl5pPr>
            <a:lvl6pPr marL="8743036" indent="0">
              <a:buNone/>
              <a:defRPr sz="6100" b="1"/>
            </a:lvl6pPr>
            <a:lvl7pPr marL="10491643" indent="0">
              <a:buNone/>
              <a:defRPr sz="6100" b="1"/>
            </a:lvl7pPr>
            <a:lvl8pPr marL="12240250" indent="0">
              <a:buNone/>
              <a:defRPr sz="6100" b="1"/>
            </a:lvl8pPr>
            <a:lvl9pPr marL="13988857" indent="0">
              <a:buNone/>
              <a:defRPr sz="6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802045" y="11416584"/>
            <a:ext cx="11139441" cy="20741518"/>
          </a:xfrm>
        </p:spPr>
        <p:txBody>
          <a:bodyPr/>
          <a:lstStyle>
            <a:lvl1pPr>
              <a:defRPr sz="9200"/>
            </a:lvl1pPr>
            <a:lvl2pPr>
              <a:defRPr sz="76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E6DE-2DD8-4AA4-94CE-8B41B4663387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193B-2576-4CBA-AEFA-299D8A036A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395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E6DE-2DD8-4AA4-94CE-8B41B4663387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193B-2576-4CBA-AEFA-299D8A036A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6812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E6DE-2DD8-4AA4-94CE-8B41B4663387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193B-2576-4CBA-AEFA-299D8A036A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3603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79" y="1433323"/>
            <a:ext cx="8291141" cy="6099956"/>
          </a:xfrm>
        </p:spPr>
        <p:txBody>
          <a:bodyPr anchor="b"/>
          <a:lstStyle>
            <a:lvl1pPr algn="l">
              <a:defRPr sz="7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3111" y="1433326"/>
            <a:ext cx="14088374" cy="30724779"/>
          </a:xfrm>
        </p:spPr>
        <p:txBody>
          <a:bodyPr/>
          <a:lstStyle>
            <a:lvl1pPr>
              <a:defRPr sz="12200"/>
            </a:lvl1pPr>
            <a:lvl2pPr>
              <a:defRPr sz="10700"/>
            </a:lvl2pPr>
            <a:lvl3pPr>
              <a:defRPr sz="92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079" y="7533281"/>
            <a:ext cx="8291141" cy="24624823"/>
          </a:xfrm>
        </p:spPr>
        <p:txBody>
          <a:bodyPr/>
          <a:lstStyle>
            <a:lvl1pPr marL="0" indent="0">
              <a:buNone/>
              <a:defRPr sz="5400"/>
            </a:lvl1pPr>
            <a:lvl2pPr marL="1748607" indent="0">
              <a:buNone/>
              <a:defRPr sz="4600"/>
            </a:lvl2pPr>
            <a:lvl3pPr marL="3497214" indent="0">
              <a:buNone/>
              <a:defRPr sz="3800"/>
            </a:lvl3pPr>
            <a:lvl4pPr marL="5245821" indent="0">
              <a:buNone/>
              <a:defRPr sz="3400"/>
            </a:lvl4pPr>
            <a:lvl5pPr marL="6994428" indent="0">
              <a:buNone/>
              <a:defRPr sz="3400"/>
            </a:lvl5pPr>
            <a:lvl6pPr marL="8743036" indent="0">
              <a:buNone/>
              <a:defRPr sz="3400"/>
            </a:lvl6pPr>
            <a:lvl7pPr marL="10491643" indent="0">
              <a:buNone/>
              <a:defRPr sz="3400"/>
            </a:lvl7pPr>
            <a:lvl8pPr marL="12240250" indent="0">
              <a:buNone/>
              <a:defRPr sz="3400"/>
            </a:lvl8pPr>
            <a:lvl9pPr marL="13988857" indent="0">
              <a:buNone/>
              <a:defRPr sz="3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E6DE-2DD8-4AA4-94CE-8B41B4663387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193B-2576-4CBA-AEFA-299D8A036A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630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9683" y="25199817"/>
            <a:ext cx="15120938" cy="2974981"/>
          </a:xfrm>
        </p:spPr>
        <p:txBody>
          <a:bodyPr anchor="b"/>
          <a:lstStyle>
            <a:lvl1pPr algn="l">
              <a:defRPr sz="7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39683" y="3216643"/>
            <a:ext cx="15120938" cy="21599843"/>
          </a:xfrm>
        </p:spPr>
        <p:txBody>
          <a:bodyPr/>
          <a:lstStyle>
            <a:lvl1pPr marL="0" indent="0">
              <a:buNone/>
              <a:defRPr sz="12200"/>
            </a:lvl1pPr>
            <a:lvl2pPr marL="1748607" indent="0">
              <a:buNone/>
              <a:defRPr sz="10700"/>
            </a:lvl2pPr>
            <a:lvl3pPr marL="3497214" indent="0">
              <a:buNone/>
              <a:defRPr sz="9200"/>
            </a:lvl3pPr>
            <a:lvl4pPr marL="5245821" indent="0">
              <a:buNone/>
              <a:defRPr sz="7600"/>
            </a:lvl4pPr>
            <a:lvl5pPr marL="6994428" indent="0">
              <a:buNone/>
              <a:defRPr sz="7600"/>
            </a:lvl5pPr>
            <a:lvl6pPr marL="8743036" indent="0">
              <a:buNone/>
              <a:defRPr sz="7600"/>
            </a:lvl6pPr>
            <a:lvl7pPr marL="10491643" indent="0">
              <a:buNone/>
              <a:defRPr sz="7600"/>
            </a:lvl7pPr>
            <a:lvl8pPr marL="12240250" indent="0">
              <a:buNone/>
              <a:defRPr sz="7600"/>
            </a:lvl8pPr>
            <a:lvl9pPr marL="13988857" indent="0">
              <a:buNone/>
              <a:defRPr sz="7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9683" y="28174797"/>
            <a:ext cx="15120938" cy="4224967"/>
          </a:xfrm>
        </p:spPr>
        <p:txBody>
          <a:bodyPr/>
          <a:lstStyle>
            <a:lvl1pPr marL="0" indent="0">
              <a:buNone/>
              <a:defRPr sz="5400"/>
            </a:lvl1pPr>
            <a:lvl2pPr marL="1748607" indent="0">
              <a:buNone/>
              <a:defRPr sz="4600"/>
            </a:lvl2pPr>
            <a:lvl3pPr marL="3497214" indent="0">
              <a:buNone/>
              <a:defRPr sz="3800"/>
            </a:lvl3pPr>
            <a:lvl4pPr marL="5245821" indent="0">
              <a:buNone/>
              <a:defRPr sz="3400"/>
            </a:lvl4pPr>
            <a:lvl5pPr marL="6994428" indent="0">
              <a:buNone/>
              <a:defRPr sz="3400"/>
            </a:lvl5pPr>
            <a:lvl6pPr marL="8743036" indent="0">
              <a:buNone/>
              <a:defRPr sz="3400"/>
            </a:lvl6pPr>
            <a:lvl7pPr marL="10491643" indent="0">
              <a:buNone/>
              <a:defRPr sz="3400"/>
            </a:lvl7pPr>
            <a:lvl8pPr marL="12240250" indent="0">
              <a:buNone/>
              <a:defRPr sz="3400"/>
            </a:lvl8pPr>
            <a:lvl9pPr marL="13988857" indent="0">
              <a:buNone/>
              <a:defRPr sz="3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E6DE-2DD8-4AA4-94CE-8B41B4663387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193B-2576-4CBA-AEFA-299D8A036A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748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0078" y="1441659"/>
            <a:ext cx="22681407" cy="5999956"/>
          </a:xfrm>
          <a:prstGeom prst="rect">
            <a:avLst/>
          </a:prstGeom>
        </p:spPr>
        <p:txBody>
          <a:bodyPr vert="horz" lIns="349721" tIns="174861" rIns="349721" bIns="17486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078" y="8399942"/>
            <a:ext cx="22681407" cy="23758163"/>
          </a:xfrm>
          <a:prstGeom prst="rect">
            <a:avLst/>
          </a:prstGeom>
        </p:spPr>
        <p:txBody>
          <a:bodyPr vert="horz" lIns="349721" tIns="174861" rIns="349721" bIns="17486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60078" y="33366426"/>
            <a:ext cx="5880365" cy="1916653"/>
          </a:xfrm>
          <a:prstGeom prst="rect">
            <a:avLst/>
          </a:prstGeom>
        </p:spPr>
        <p:txBody>
          <a:bodyPr vert="horz" lIns="349721" tIns="174861" rIns="349721" bIns="174861" rtlCol="0" anchor="ctr"/>
          <a:lstStyle>
            <a:lvl1pPr algn="l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AE6DE-2DD8-4AA4-94CE-8B41B4663387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610534" y="33366426"/>
            <a:ext cx="7980495" cy="1916653"/>
          </a:xfrm>
          <a:prstGeom prst="rect">
            <a:avLst/>
          </a:prstGeom>
        </p:spPr>
        <p:txBody>
          <a:bodyPr vert="horz" lIns="349721" tIns="174861" rIns="349721" bIns="174861" rtlCol="0" anchor="ctr"/>
          <a:lstStyle>
            <a:lvl1pPr algn="ctr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61120" y="33366426"/>
            <a:ext cx="5880365" cy="1916653"/>
          </a:xfrm>
          <a:prstGeom prst="rect">
            <a:avLst/>
          </a:prstGeom>
        </p:spPr>
        <p:txBody>
          <a:bodyPr vert="horz" lIns="349721" tIns="174861" rIns="349721" bIns="174861" rtlCol="0" anchor="ctr"/>
          <a:lstStyle>
            <a:lvl1pPr algn="r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A193B-2576-4CBA-AEFA-299D8A036A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1552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97214" rtl="0" eaLnBrk="1" latinLnBrk="0" hangingPunct="1">
        <a:spcBef>
          <a:spcPct val="0"/>
        </a:spcBef>
        <a:buNone/>
        <a:defRPr sz="16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11455" indent="-1311455" algn="l" defTabSz="3497214" rtl="0" eaLnBrk="1" latinLnBrk="0" hangingPunct="1">
        <a:spcBef>
          <a:spcPct val="20000"/>
        </a:spcBef>
        <a:buFont typeface="Arial" pitchFamily="34" charset="0"/>
        <a:buChar char="•"/>
        <a:defRPr sz="12200" kern="1200">
          <a:solidFill>
            <a:schemeClr val="tx1"/>
          </a:solidFill>
          <a:latin typeface="+mn-lt"/>
          <a:ea typeface="+mn-ea"/>
          <a:cs typeface="+mn-cs"/>
        </a:defRPr>
      </a:lvl1pPr>
      <a:lvl2pPr marL="2841487" indent="-1092879" algn="l" defTabSz="3497214" rtl="0" eaLnBrk="1" latinLnBrk="0" hangingPunct="1">
        <a:spcBef>
          <a:spcPct val="20000"/>
        </a:spcBef>
        <a:buFont typeface="Arial" pitchFamily="34" charset="0"/>
        <a:buChar char="–"/>
        <a:defRPr sz="10700" kern="1200">
          <a:solidFill>
            <a:schemeClr val="tx1"/>
          </a:solidFill>
          <a:latin typeface="+mn-lt"/>
          <a:ea typeface="+mn-ea"/>
          <a:cs typeface="+mn-cs"/>
        </a:defRPr>
      </a:lvl2pPr>
      <a:lvl3pPr marL="4371518" indent="-874304" algn="l" defTabSz="3497214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3pPr>
      <a:lvl4pPr marL="6120125" indent="-874304" algn="l" defTabSz="3497214" rtl="0" eaLnBrk="1" latinLnBrk="0" hangingPunct="1">
        <a:spcBef>
          <a:spcPct val="20000"/>
        </a:spcBef>
        <a:buFont typeface="Arial" pitchFamily="34" charset="0"/>
        <a:buChar char="–"/>
        <a:defRPr sz="7600" kern="1200">
          <a:solidFill>
            <a:schemeClr val="tx1"/>
          </a:solidFill>
          <a:latin typeface="+mn-lt"/>
          <a:ea typeface="+mn-ea"/>
          <a:cs typeface="+mn-cs"/>
        </a:defRPr>
      </a:lvl4pPr>
      <a:lvl5pPr marL="7868732" indent="-874304" algn="l" defTabSz="3497214" rtl="0" eaLnBrk="1" latinLnBrk="0" hangingPunct="1">
        <a:spcBef>
          <a:spcPct val="20000"/>
        </a:spcBef>
        <a:buFont typeface="Arial" pitchFamily="34" charset="0"/>
        <a:buChar char="»"/>
        <a:defRPr sz="7600" kern="1200">
          <a:solidFill>
            <a:schemeClr val="tx1"/>
          </a:solidFill>
          <a:latin typeface="+mn-lt"/>
          <a:ea typeface="+mn-ea"/>
          <a:cs typeface="+mn-cs"/>
        </a:defRPr>
      </a:lvl5pPr>
      <a:lvl6pPr marL="9617339" indent="-874304" algn="l" defTabSz="3497214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6pPr>
      <a:lvl7pPr marL="11365946" indent="-874304" algn="l" defTabSz="3497214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7pPr>
      <a:lvl8pPr marL="13114553" indent="-874304" algn="l" defTabSz="3497214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8pPr>
      <a:lvl9pPr marL="14863161" indent="-874304" algn="l" defTabSz="3497214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97214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1pPr>
      <a:lvl2pPr marL="1748607" algn="l" defTabSz="3497214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2pPr>
      <a:lvl3pPr marL="3497214" algn="l" defTabSz="3497214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3pPr>
      <a:lvl4pPr marL="5245821" algn="l" defTabSz="3497214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6994428" algn="l" defTabSz="3497214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743036" algn="l" defTabSz="3497214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491643" algn="l" defTabSz="3497214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2240250" algn="l" defTabSz="3497214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988857" algn="l" defTabSz="3497214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 rot="16200000">
            <a:off x="-483889" y="12846070"/>
            <a:ext cx="2895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cs typeface="B Nazanin" pitchFamily="2" charset="-78"/>
              </a:rPr>
              <a:t>B </a:t>
            </a:r>
            <a:r>
              <a:rPr lang="en-US" sz="3000" dirty="0" err="1" smtClean="0">
                <a:cs typeface="B Nazanin" pitchFamily="2" charset="-78"/>
              </a:rPr>
              <a:t>Nazanin</a:t>
            </a:r>
            <a:r>
              <a:rPr lang="en-US" sz="3000" dirty="0" smtClean="0">
                <a:cs typeface="B Nazanin" pitchFamily="2" charset="-78"/>
              </a:rPr>
              <a:t> 30</a:t>
            </a:r>
            <a:endParaRPr lang="en-US" sz="3000" dirty="0">
              <a:cs typeface="B Nazanin" pitchFamily="2" charset="-78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>
          <a:xfrm>
            <a:off x="408781" y="4512469"/>
            <a:ext cx="2819400" cy="3733800"/>
          </a:xfrm>
          <a:solidFill>
            <a:schemeClr val="bg1"/>
          </a:solidFill>
        </p:spPr>
      </p:sp>
      <p:sp>
        <p:nvSpPr>
          <p:cNvPr id="3" name="TextBox 2"/>
          <p:cNvSpPr txBox="1"/>
          <p:nvPr/>
        </p:nvSpPr>
        <p:spPr>
          <a:xfrm>
            <a:off x="3837781" y="4817269"/>
            <a:ext cx="18973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5400" dirty="0" smtClean="0">
                <a:cs typeface="B Titr" pitchFamily="2" charset="-78"/>
              </a:rPr>
              <a:t>عنوان مقاله </a:t>
            </a:r>
            <a:r>
              <a:rPr lang="en-US" sz="5400" dirty="0" smtClean="0">
                <a:cs typeface="B Titr" pitchFamily="2" charset="-78"/>
              </a:rPr>
              <a:t>(B </a:t>
            </a:r>
            <a:r>
              <a:rPr lang="en-US" sz="5400" dirty="0" err="1" smtClean="0">
                <a:cs typeface="B Titr" pitchFamily="2" charset="-78"/>
              </a:rPr>
              <a:t>Titr</a:t>
            </a:r>
            <a:r>
              <a:rPr lang="en-US" sz="5400" dirty="0" smtClean="0">
                <a:cs typeface="B Titr" pitchFamily="2" charset="-78"/>
              </a:rPr>
              <a:t> 54)</a:t>
            </a:r>
          </a:p>
          <a:p>
            <a:pPr algn="ctr" rtl="1"/>
            <a:r>
              <a:rPr lang="fa-IR" sz="4400" dirty="0" smtClean="0">
                <a:cs typeface="B Nazanin" pitchFamily="2" charset="-78"/>
              </a:rPr>
              <a:t>اسامی نویسندگان با مشخصات </a:t>
            </a:r>
            <a:r>
              <a:rPr lang="en-US" sz="4400" dirty="0" smtClean="0">
                <a:cs typeface="B Nazanin" pitchFamily="2" charset="-78"/>
              </a:rPr>
              <a:t>(B Nazanin44)</a:t>
            </a:r>
            <a:endParaRPr lang="en-US" sz="4400" dirty="0">
              <a:cs typeface="B Nazanin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37581" y="9160669"/>
            <a:ext cx="2057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000" dirty="0" smtClean="0">
                <a:cs typeface="B Nazanin" pitchFamily="2" charset="-78"/>
              </a:rPr>
              <a:t>متن با فونت </a:t>
            </a:r>
            <a:r>
              <a:rPr lang="en-US" sz="3000" dirty="0" smtClean="0">
                <a:cs typeface="B Nazanin" pitchFamily="2" charset="-78"/>
              </a:rPr>
              <a:t>B </a:t>
            </a:r>
            <a:r>
              <a:rPr lang="en-US" sz="3000" dirty="0" err="1" smtClean="0">
                <a:cs typeface="B Nazanin" pitchFamily="2" charset="-78"/>
              </a:rPr>
              <a:t>Nazanin</a:t>
            </a:r>
            <a:r>
              <a:rPr lang="en-US" sz="3000" dirty="0" smtClean="0">
                <a:cs typeface="B Nazanin" pitchFamily="2" charset="-78"/>
              </a:rPr>
              <a:t> 30</a:t>
            </a:r>
            <a:endParaRPr lang="en-US" sz="3000" dirty="0">
              <a:cs typeface="B Nazanin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438981" y="15609868"/>
            <a:ext cx="9372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000" dirty="0" smtClean="0">
                <a:cs typeface="B Nazanin" pitchFamily="2" charset="-78"/>
              </a:rPr>
              <a:t>متن با فونت </a:t>
            </a:r>
            <a:r>
              <a:rPr lang="en-US" sz="3000" dirty="0" smtClean="0">
                <a:cs typeface="B Nazanin" pitchFamily="2" charset="-78"/>
              </a:rPr>
              <a:t>B </a:t>
            </a:r>
            <a:r>
              <a:rPr lang="en-US" sz="3000" dirty="0" err="1" smtClean="0">
                <a:cs typeface="B Nazanin" pitchFamily="2" charset="-78"/>
              </a:rPr>
              <a:t>Nazanin</a:t>
            </a:r>
            <a:r>
              <a:rPr lang="en-US" sz="3000" dirty="0" smtClean="0">
                <a:cs typeface="B Nazanin" pitchFamily="2" charset="-78"/>
              </a:rPr>
              <a:t> 30</a:t>
            </a:r>
            <a:endParaRPr lang="en-US" sz="3000" dirty="0">
              <a:cs typeface="B Nazanin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94781" y="15609868"/>
            <a:ext cx="9372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000" dirty="0" smtClean="0">
                <a:cs typeface="B Nazanin" pitchFamily="2" charset="-78"/>
              </a:rPr>
              <a:t>متن با فونت </a:t>
            </a:r>
            <a:r>
              <a:rPr lang="en-US" sz="3000" dirty="0" smtClean="0">
                <a:cs typeface="B Nazanin" pitchFamily="2" charset="-78"/>
              </a:rPr>
              <a:t>B </a:t>
            </a:r>
            <a:r>
              <a:rPr lang="en-US" sz="3000" dirty="0" err="1" smtClean="0">
                <a:cs typeface="B Nazanin" pitchFamily="2" charset="-78"/>
              </a:rPr>
              <a:t>Nazanin</a:t>
            </a:r>
            <a:r>
              <a:rPr lang="en-US" sz="3000" dirty="0" smtClean="0">
                <a:cs typeface="B Nazanin" pitchFamily="2" charset="-78"/>
              </a:rPr>
              <a:t> 30</a:t>
            </a:r>
            <a:endParaRPr lang="en-US" sz="3000" dirty="0">
              <a:cs typeface="B Nazanin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94781" y="26762869"/>
            <a:ext cx="937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000" dirty="0" smtClean="0">
                <a:cs typeface="B Nazanin" pitchFamily="2" charset="-78"/>
              </a:rPr>
              <a:t>متن با فونت </a:t>
            </a:r>
            <a:r>
              <a:rPr lang="en-US" sz="3000" dirty="0" smtClean="0">
                <a:cs typeface="B Nazanin" pitchFamily="2" charset="-78"/>
              </a:rPr>
              <a:t>B </a:t>
            </a:r>
            <a:r>
              <a:rPr lang="en-US" sz="3000" dirty="0" err="1" smtClean="0">
                <a:cs typeface="B Nazanin" pitchFamily="2" charset="-78"/>
              </a:rPr>
              <a:t>Nazanin</a:t>
            </a:r>
            <a:r>
              <a:rPr lang="en-US" sz="3000" dirty="0" smtClean="0">
                <a:cs typeface="B Nazanin" pitchFamily="2" charset="-78"/>
              </a:rPr>
              <a:t> 30</a:t>
            </a:r>
          </a:p>
          <a:p>
            <a:pPr algn="r" rtl="1"/>
            <a:r>
              <a:rPr lang="fa-IR" sz="3000" dirty="0" smtClean="0">
                <a:cs typeface="B Nazanin" pitchFamily="2" charset="-78"/>
              </a:rPr>
              <a:t>منابع انگلیسی با فونت </a:t>
            </a:r>
            <a:r>
              <a:rPr lang="en-US" sz="3000" dirty="0" smtClean="0">
                <a:cs typeface="B Nazanin" pitchFamily="2" charset="-78"/>
              </a:rPr>
              <a:t>Arial 24</a:t>
            </a:r>
            <a:endParaRPr lang="en-US" sz="30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902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48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Mamal</dc:creator>
  <cp:lastModifiedBy>PARAND</cp:lastModifiedBy>
  <cp:revision>19</cp:revision>
  <dcterms:created xsi:type="dcterms:W3CDTF">2015-12-09T21:36:06Z</dcterms:created>
  <dcterms:modified xsi:type="dcterms:W3CDTF">2015-12-12T12:11:02Z</dcterms:modified>
</cp:coreProperties>
</file>